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57" r:id="rId3"/>
    <p:sldId id="269" r:id="rId4"/>
    <p:sldId id="259" r:id="rId5"/>
    <p:sldId id="272" r:id="rId6"/>
    <p:sldId id="273" r:id="rId7"/>
    <p:sldId id="274" r:id="rId8"/>
    <p:sldId id="260" r:id="rId9"/>
    <p:sldId id="280" r:id="rId10"/>
    <p:sldId id="271" r:id="rId11"/>
    <p:sldId id="290" r:id="rId12"/>
    <p:sldId id="279" r:id="rId13"/>
    <p:sldId id="305" r:id="rId14"/>
    <p:sldId id="289" r:id="rId15"/>
    <p:sldId id="265" r:id="rId16"/>
    <p:sldId id="283" r:id="rId17"/>
    <p:sldId id="266" r:id="rId18"/>
    <p:sldId id="302" r:id="rId19"/>
    <p:sldId id="264" r:id="rId20"/>
    <p:sldId id="281" r:id="rId21"/>
    <p:sldId id="284" r:id="rId22"/>
    <p:sldId id="294" r:id="rId23"/>
    <p:sldId id="267" r:id="rId24"/>
    <p:sldId id="292" r:id="rId25"/>
    <p:sldId id="268" r:id="rId26"/>
    <p:sldId id="262" r:id="rId27"/>
    <p:sldId id="293" r:id="rId28"/>
    <p:sldId id="295" r:id="rId29"/>
    <p:sldId id="263" r:id="rId30"/>
    <p:sldId id="278" r:id="rId31"/>
    <p:sldId id="299" r:id="rId32"/>
    <p:sldId id="277" r:id="rId33"/>
    <p:sldId id="261" r:id="rId34"/>
    <p:sldId id="300" r:id="rId35"/>
    <p:sldId id="303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5/24/2022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43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52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441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5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5953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2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073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40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196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56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8843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5/24/2022</a:t>
            </a:fld>
            <a:endParaRPr lang="en-US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62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001A026-6BAC-43BF-A4BC-1D4C9849CAD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l-SI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SAMSUN-</a:t>
            </a:r>
            <a:r>
              <a:rPr lang="sl-SI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Erasmus</a:t>
            </a:r>
            <a:r>
              <a:rPr lang="sl-SI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projekt</a:t>
            </a:r>
            <a:r>
              <a:rPr lang="sl-SI" dirty="0"/>
              <a:t> </a:t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endParaRPr lang="sl-SI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5A98816-F35E-4AC8-B94B-579A75F142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81303"/>
            <a:ext cx="9144000" cy="853440"/>
          </a:xfrm>
        </p:spPr>
        <p:txBody>
          <a:bodyPr>
            <a:normAutofit/>
          </a:bodyPr>
          <a:lstStyle/>
          <a:p>
            <a:pPr algn="ctr"/>
            <a:r>
              <a:rPr lang="sl-SI" sz="4800" dirty="0">
                <a:solidFill>
                  <a:schemeClr val="accent6"/>
                </a:solidFill>
              </a:rPr>
              <a:t>Gozdne dogodivščine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223" y="2220687"/>
            <a:ext cx="7965077" cy="2621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EB4E79-447B-490C-B7DF-2A6B4FE1A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ATA TURK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F5D3BF60-5592-42AA-AD5D-11B9C51323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8839" y="700808"/>
            <a:ext cx="4434321" cy="5912427"/>
          </a:xfrm>
        </p:spPr>
      </p:pic>
    </p:spTree>
    <p:extLst>
      <p:ext uri="{BB962C8B-B14F-4D97-AF65-F5344CB8AC3E}">
        <p14:creationId xmlns:p14="http://schemas.microsoft.com/office/powerpoint/2010/main" val="17354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Umetnost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805" y="548005"/>
            <a:ext cx="4330389" cy="5811838"/>
          </a:xfrm>
        </p:spPr>
      </p:pic>
    </p:spTree>
    <p:extLst>
      <p:ext uri="{BB962C8B-B14F-4D97-AF65-F5344CB8AC3E}">
        <p14:creationId xmlns:p14="http://schemas.microsoft.com/office/powerpoint/2010/main" val="282177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9D5117B-521C-45E6-85EF-6FB282BCE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KAMERE V VRTCU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58B97050-1407-4C1B-9440-9A3DFCD6A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91144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57641"/>
          </a:xfrm>
        </p:spPr>
        <p:txBody>
          <a:bodyPr/>
          <a:lstStyle/>
          <a:p>
            <a:r>
              <a:rPr lang="sl-SI" dirty="0" smtClean="0"/>
              <a:t>Na vhodu…</a:t>
            </a:r>
            <a:br>
              <a:rPr lang="sl-SI" dirty="0" smtClean="0"/>
            </a:br>
            <a:r>
              <a:rPr lang="sl-SI" dirty="0" smtClean="0"/>
              <a:t>Če bi bil planet,</a:t>
            </a:r>
            <a:br>
              <a:rPr lang="sl-SI" dirty="0" smtClean="0"/>
            </a:br>
            <a:r>
              <a:rPr lang="sl-SI" dirty="0" smtClean="0"/>
              <a:t>kakšen planet bi bil?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83" y="243840"/>
            <a:ext cx="4800599" cy="6400800"/>
          </a:xfrm>
        </p:spPr>
      </p:pic>
    </p:spTree>
    <p:extLst>
      <p:ext uri="{BB962C8B-B14F-4D97-AF65-F5344CB8AC3E}">
        <p14:creationId xmlns:p14="http://schemas.microsoft.com/office/powerpoint/2010/main" val="107525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Igrišče 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183" y="686230"/>
            <a:ext cx="4671043" cy="5542984"/>
          </a:xfrm>
        </p:spPr>
      </p:pic>
    </p:spTree>
    <p:extLst>
      <p:ext uri="{BB962C8B-B14F-4D97-AF65-F5344CB8AC3E}">
        <p14:creationId xmlns:p14="http://schemas.microsoft.com/office/powerpoint/2010/main" val="401384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015495B7-CA94-4009-A3CF-6E60D9CF2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3359" y="1139923"/>
            <a:ext cx="4084203" cy="5445604"/>
          </a:xfrm>
        </p:spPr>
      </p:pic>
    </p:spTree>
    <p:extLst>
      <p:ext uri="{BB962C8B-B14F-4D97-AF65-F5344CB8AC3E}">
        <p14:creationId xmlns:p14="http://schemas.microsoft.com/office/powerpoint/2010/main" val="339839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6478C3-864C-4990-81FE-2A4EF1063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Kuhinja</a:t>
            </a:r>
            <a:br>
              <a:rPr lang="sl-SI" dirty="0" smtClean="0"/>
            </a:br>
            <a:r>
              <a:rPr lang="sl-SI" dirty="0" smtClean="0"/>
              <a:t> zunaj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AE17C464-8CBB-4652-BF67-3CF99D5425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7733" y="580473"/>
            <a:ext cx="7201284" cy="5400964"/>
          </a:xfrm>
        </p:spPr>
      </p:pic>
    </p:spTree>
    <p:extLst>
      <p:ext uri="{BB962C8B-B14F-4D97-AF65-F5344CB8AC3E}">
        <p14:creationId xmlns:p14="http://schemas.microsoft.com/office/powerpoint/2010/main" val="283501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F0A50E8-40EA-41E0-980C-C3B49BA96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3909" y="555535"/>
            <a:ext cx="6942666" cy="5207000"/>
          </a:xfrm>
        </p:spPr>
      </p:pic>
    </p:spTree>
    <p:extLst>
      <p:ext uri="{BB962C8B-B14F-4D97-AF65-F5344CB8AC3E}">
        <p14:creationId xmlns:p14="http://schemas.microsoft.com/office/powerpoint/2010/main" val="312675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Čas za naslednjo dejavnost zunaj.</a:t>
            </a:r>
            <a:endParaRPr lang="sl-SI" dirty="0"/>
          </a:p>
        </p:txBody>
      </p:sp>
      <p:pic>
        <p:nvPicPr>
          <p:cNvPr id="4" name="333AE3CB-A666-46C6-9F1E-B4CF10CF305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1400" y="1825625"/>
            <a:ext cx="7569200" cy="4351338"/>
          </a:xfrm>
        </p:spPr>
      </p:pic>
    </p:spTree>
    <p:extLst>
      <p:ext uri="{BB962C8B-B14F-4D97-AF65-F5344CB8AC3E}">
        <p14:creationId xmlns:p14="http://schemas.microsoft.com/office/powerpoint/2010/main" val="193267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D4C478-9653-487A-A2C8-0E3BBD770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…in naslednjo</a:t>
            </a:r>
            <a:endParaRPr lang="sl-SI" dirty="0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17EB4B97-FEC3-4499-8F11-423BF99C55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0434" y="1318491"/>
            <a:ext cx="7386011" cy="5539509"/>
          </a:xfrm>
        </p:spPr>
      </p:pic>
    </p:spTree>
    <p:extLst>
      <p:ext uri="{BB962C8B-B14F-4D97-AF65-F5344CB8AC3E}">
        <p14:creationId xmlns:p14="http://schemas.microsoft.com/office/powerpoint/2010/main" val="318036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82DC4E2-6020-4972-8103-05547914B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Kje je </a:t>
            </a:r>
            <a:r>
              <a:rPr lang="sl-SI" dirty="0" err="1" smtClean="0"/>
              <a:t>Samsun</a:t>
            </a:r>
            <a:r>
              <a:rPr lang="sl-SI" dirty="0" smtClean="0"/>
              <a:t>?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098" y="1759132"/>
            <a:ext cx="6479171" cy="4535420"/>
          </a:xfrm>
        </p:spPr>
      </p:pic>
    </p:spTree>
    <p:extLst>
      <p:ext uri="{BB962C8B-B14F-4D97-AF65-F5344CB8AC3E}">
        <p14:creationId xmlns:p14="http://schemas.microsoft.com/office/powerpoint/2010/main" val="402035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A0D3DD2-5D26-4D69-A5EB-A33A9E937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Vadbena </a:t>
            </a:r>
            <a:br>
              <a:rPr lang="sl-SI" dirty="0" smtClean="0"/>
            </a:br>
            <a:r>
              <a:rPr lang="sl-SI" dirty="0" smtClean="0"/>
              <a:t>ura</a:t>
            </a:r>
            <a:endParaRPr lang="sl-SI" dirty="0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DC3ED6A5-2A24-4705-BFB4-E6B15D46A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4401" y="840509"/>
            <a:ext cx="4161560" cy="5548746"/>
          </a:xfrm>
        </p:spPr>
      </p:pic>
    </p:spTree>
    <p:extLst>
      <p:ext uri="{BB962C8B-B14F-4D97-AF65-F5344CB8AC3E}">
        <p14:creationId xmlns:p14="http://schemas.microsoft.com/office/powerpoint/2010/main" val="172254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2D2CC3C1-68F5-4AED-83E3-78C9A257E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690" y="748145"/>
            <a:ext cx="7336751" cy="5502564"/>
          </a:xfrm>
        </p:spPr>
      </p:pic>
    </p:spTree>
    <p:extLst>
      <p:ext uri="{BB962C8B-B14F-4D97-AF65-F5344CB8AC3E}">
        <p14:creationId xmlns:p14="http://schemas.microsoft.com/office/powerpoint/2010/main" val="423921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Z avtobusom v gozd.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510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4DFBD4C-DEBC-4636-9B63-6CEEDF18C1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4891" y="570364"/>
            <a:ext cx="7442763" cy="5591148"/>
          </a:xfrm>
        </p:spPr>
      </p:pic>
    </p:spTree>
    <p:extLst>
      <p:ext uri="{BB962C8B-B14F-4D97-AF65-F5344CB8AC3E}">
        <p14:creationId xmlns:p14="http://schemas.microsoft.com/office/powerpoint/2010/main" val="424175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Branje v gozdu in pogovor o hvaležnosti in občutkih. </a:t>
            </a:r>
            <a:endParaRPr lang="sl-SI" dirty="0"/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241" y="2326198"/>
            <a:ext cx="4352925" cy="3264693"/>
          </a:xfrm>
        </p:spPr>
      </p:pic>
    </p:spTree>
    <p:extLst>
      <p:ext uri="{BB962C8B-B14F-4D97-AF65-F5344CB8AC3E}">
        <p14:creationId xmlns:p14="http://schemas.microsoft.com/office/powerpoint/2010/main" val="14438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3CC7D5-B4B7-4A0A-899E-4D91A75C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Otroci so </a:t>
            </a:r>
            <a:br>
              <a:rPr lang="sl-SI" dirty="0" smtClean="0"/>
            </a:br>
            <a:r>
              <a:rPr lang="sl-SI" dirty="0" smtClean="0"/>
              <a:t>izdelovali….</a:t>
            </a:r>
            <a:endParaRPr lang="sl-SI" dirty="0"/>
          </a:p>
        </p:txBody>
      </p:sp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097AAE4D-5EEC-4887-A8AB-42EE359532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77365" y="490056"/>
            <a:ext cx="4098940" cy="5456381"/>
          </a:xfrm>
        </p:spPr>
      </p:pic>
    </p:spTree>
    <p:extLst>
      <p:ext uri="{BB962C8B-B14F-4D97-AF65-F5344CB8AC3E}">
        <p14:creationId xmlns:p14="http://schemas.microsoft.com/office/powerpoint/2010/main" val="340734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58653FD-7EBC-455C-8AE6-01D74E66E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BOCEK OTELI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1D3372B-5D12-4936-B04B-EF4A7270F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813417" y="1355362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75426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Hotel za </a:t>
            </a:r>
            <a:br>
              <a:rPr lang="sl-SI" dirty="0" smtClean="0"/>
            </a:br>
            <a:r>
              <a:rPr lang="sl-SI" dirty="0" smtClean="0"/>
              <a:t>žuželke </a:t>
            </a:r>
            <a:r>
              <a:rPr lang="sl-SI" dirty="0" smtClean="0">
                <a:sym typeface="Wingdings" panose="05000000000000000000" pitchFamily="2" charset="2"/>
              </a:rPr>
              <a:t>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48" y="470263"/>
            <a:ext cx="4280024" cy="5706700"/>
          </a:xfrm>
        </p:spPr>
      </p:pic>
    </p:spTree>
    <p:extLst>
      <p:ext uri="{BB962C8B-B14F-4D97-AF65-F5344CB8AC3E}">
        <p14:creationId xmlns:p14="http://schemas.microsoft.com/office/powerpoint/2010/main" val="69714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47708"/>
            <a:ext cx="10515600" cy="4111081"/>
          </a:xfrm>
        </p:spPr>
        <p:txBody>
          <a:bodyPr/>
          <a:lstStyle/>
          <a:p>
            <a:pPr algn="ctr"/>
            <a:r>
              <a:rPr lang="sl-SI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Najprej opazovalke,</a:t>
            </a:r>
            <a:br>
              <a:rPr lang="sl-SI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sz="60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nato pa </a:t>
            </a:r>
            <a:r>
              <a:rPr lang="sl-SI" sz="6000" dirty="0" err="1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eğitimciler</a:t>
            </a:r>
            <a:r>
              <a:rPr lang="sl-SI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1400" dirty="0" smtClean="0"/>
              <a:t>(vzgojiteljice)</a:t>
            </a:r>
            <a:endParaRPr lang="sl-SI" sz="1400" dirty="0"/>
          </a:p>
        </p:txBody>
      </p:sp>
    </p:spTree>
    <p:extLst>
      <p:ext uri="{BB962C8B-B14F-4D97-AF65-F5344CB8AC3E}">
        <p14:creationId xmlns:p14="http://schemas.microsoft.com/office/powerpoint/2010/main" val="387501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FCFB0F-2F6F-4620-B868-963FAD11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Predstavitev Slovenije in našega vrtca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CE92E859-086B-44B0-8B5F-F678B4A27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85" y="1389817"/>
            <a:ext cx="6687641" cy="5015732"/>
          </a:xfrm>
        </p:spPr>
      </p:pic>
    </p:spTree>
    <p:extLst>
      <p:ext uri="{BB962C8B-B14F-4D97-AF65-F5344CB8AC3E}">
        <p14:creationId xmlns:p14="http://schemas.microsoft.com/office/powerpoint/2010/main" val="113310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028FA60-6861-4A2D-9925-A7010F384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Vrtec, </a:t>
            </a:r>
            <a:br>
              <a:rPr lang="sl-SI" dirty="0" smtClean="0"/>
            </a:br>
            <a:r>
              <a:rPr lang="sl-SI" dirty="0" smtClean="0"/>
              <a:t>ki smo ga</a:t>
            </a:r>
            <a:br>
              <a:rPr lang="sl-SI" dirty="0" smtClean="0"/>
            </a:br>
            <a:r>
              <a:rPr lang="sl-SI" dirty="0" smtClean="0"/>
              <a:t>obiskale</a:t>
            </a:r>
            <a:endParaRPr lang="sl-SI" dirty="0"/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43053545-D3E3-4248-BE32-4D79698AF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1510" y="365125"/>
            <a:ext cx="6104708" cy="6065983"/>
          </a:xfrm>
        </p:spPr>
      </p:pic>
    </p:spTree>
    <p:extLst>
      <p:ext uri="{BB962C8B-B14F-4D97-AF65-F5344CB8AC3E}">
        <p14:creationId xmlns:p14="http://schemas.microsoft.com/office/powerpoint/2010/main" val="3389185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D1AAA4-AE77-40DF-9C53-6187A6B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75995"/>
          </a:xfrm>
        </p:spPr>
        <p:txBody>
          <a:bodyPr/>
          <a:lstStyle/>
          <a:p>
            <a:r>
              <a:rPr lang="sl-SI" dirty="0" smtClean="0"/>
              <a:t>   Slovo od </a:t>
            </a:r>
            <a:r>
              <a:rPr lang="sl-SI" dirty="0" err="1" smtClean="0"/>
              <a:t>vzg.Beyzanur</a:t>
            </a:r>
            <a:r>
              <a:rPr lang="sl-SI" dirty="0" smtClean="0"/>
              <a:t> 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6F489A93-1E03-4DCC-A13D-70D653C24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1055" y="1123406"/>
            <a:ext cx="7549889" cy="5662418"/>
          </a:xfrm>
        </p:spPr>
      </p:pic>
    </p:spTree>
    <p:extLst>
      <p:ext uri="{BB962C8B-B14F-4D97-AF65-F5344CB8AC3E}">
        <p14:creationId xmlns:p14="http://schemas.microsoft.com/office/powerpoint/2010/main" val="248385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 otrok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903" y="1027906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416058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CF49283-2460-4D0B-A132-7617802D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Od ravnateljice…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875968C-F0E4-4BBC-BDC9-AF65FB66C9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4696" y="434794"/>
            <a:ext cx="4574670" cy="6099560"/>
          </a:xfrm>
        </p:spPr>
      </p:pic>
    </p:spTree>
    <p:extLst>
      <p:ext uri="{BB962C8B-B14F-4D97-AF65-F5344CB8AC3E}">
        <p14:creationId xmlns:p14="http://schemas.microsoft.com/office/powerpoint/2010/main" val="214489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7DEA0E4-9DF0-4BAB-ABA4-537CD2F47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l-SI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</a:t>
            </a:r>
            <a:r>
              <a:rPr lang="sl-SI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sl-SI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yesterday</a:t>
            </a:r>
            <a:r>
              <a:rPr lang="sl-SI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live </a:t>
            </a:r>
            <a:r>
              <a:rPr lang="sl-SI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l-SI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today</a:t>
            </a:r>
            <a:r>
              <a:rPr lang="sl-SI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l-SI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hope</a:t>
            </a:r>
            <a:r>
              <a:rPr lang="sl-SI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sl-SI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l-SI" sz="36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tomorrow</a:t>
            </a:r>
            <a:r>
              <a:rPr lang="sl-SI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sl-SI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CDAB5D6-0341-4950-97FF-DA5CB4A78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554039"/>
            <a:ext cx="10369731" cy="4918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75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4029" y="478336"/>
            <a:ext cx="10515600" cy="4729390"/>
          </a:xfrm>
        </p:spPr>
        <p:txBody>
          <a:bodyPr>
            <a:normAutofit/>
          </a:bodyPr>
          <a:lstStyle/>
          <a:p>
            <a:r>
              <a:rPr lang="sl-SI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Bilo je </a:t>
            </a:r>
            <a:br>
              <a:rPr lang="sl-SI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prvič in bila je</a:t>
            </a:r>
            <a:br>
              <a:rPr lang="sl-SI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neprecenljiva</a:t>
            </a:r>
            <a:br>
              <a:rPr lang="sl-SI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l-SI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izkušnja.</a:t>
            </a:r>
            <a:endParaRPr lang="sl-SI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93" y="478336"/>
            <a:ext cx="4386314" cy="5838924"/>
          </a:xfrm>
        </p:spPr>
      </p:pic>
    </p:spTree>
    <p:extLst>
      <p:ext uri="{BB962C8B-B14F-4D97-AF65-F5344CB8AC3E}">
        <p14:creationId xmlns:p14="http://schemas.microsoft.com/office/powerpoint/2010/main" val="203521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33400" y="6000206"/>
            <a:ext cx="7800703" cy="459200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sz="7200" dirty="0" smtClean="0">
                <a:latin typeface="Bahnschrift" panose="020B0502040204020203" pitchFamily="34" charset="0"/>
              </a:rPr>
              <a:t>                                     </a:t>
            </a:r>
            <a:r>
              <a:rPr lang="sl-SI" sz="7200" dirty="0" smtClean="0">
                <a:solidFill>
                  <a:schemeClr val="accent6"/>
                </a:solidFill>
                <a:latin typeface="Bahnschrift" panose="020B0502040204020203" pitchFamily="34" charset="0"/>
              </a:rPr>
              <a:t>Hvala</a:t>
            </a:r>
          </a:p>
          <a:p>
            <a:pPr marL="0" indent="0" algn="ctr">
              <a:buNone/>
            </a:pPr>
            <a:endParaRPr lang="sl-SI" sz="7200" dirty="0">
              <a:solidFill>
                <a:schemeClr val="accent6"/>
              </a:solidFill>
              <a:latin typeface="Bahnschrift" panose="020B0502040204020203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020389" y="1778220"/>
            <a:ext cx="7289074" cy="99002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sl-SI" sz="6600" b="0" i="0" u="none" strike="noStrike" cap="none" normalizeH="0" baseline="0" dirty="0" smtClean="0">
                <a:ln>
                  <a:noFill/>
                </a:ln>
                <a:solidFill>
                  <a:schemeClr val="accent6"/>
                </a:solidFill>
                <a:effectLst/>
                <a:latin typeface="inherit"/>
              </a:rPr>
              <a:t>Teşekkürler</a:t>
            </a:r>
            <a:r>
              <a:rPr lang="sl-SI" altLang="sl-SI" sz="6600" dirty="0">
                <a:solidFill>
                  <a:schemeClr val="accent6"/>
                </a:solidFill>
                <a:latin typeface="inherit"/>
              </a:rPr>
              <a:t> </a:t>
            </a:r>
            <a:r>
              <a:rPr lang="sl-SI" altLang="sl-SI" sz="3200" dirty="0" smtClean="0">
                <a:solidFill>
                  <a:schemeClr val="accent6"/>
                </a:solidFill>
                <a:latin typeface="inherit"/>
              </a:rPr>
              <a:t>(hvala)</a:t>
            </a:r>
            <a:r>
              <a:rPr kumimoji="0" lang="tr-TR" altLang="sl-SI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tr-TR" altLang="sl-SI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7" name="Picture 3" descr="Zares poznate in razumete čustvenčke? - siol.n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008" y="3374574"/>
            <a:ext cx="2266950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73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9DF92CF-71A6-41FB-9F41-10211749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Soba za kostume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E55E64D3-E37A-45FA-8CAE-1280536FBA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0528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CF86E5-019F-4BAC-B0F2-5D828A283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TELOVADNICA</a:t>
            </a:r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31430002-EEBC-4BF1-884B-1E04598A4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102" y="1365554"/>
            <a:ext cx="7297959" cy="4993023"/>
          </a:xfrm>
        </p:spPr>
      </p:pic>
    </p:spTree>
    <p:extLst>
      <p:ext uri="{BB962C8B-B14F-4D97-AF65-F5344CB8AC3E}">
        <p14:creationId xmlns:p14="http://schemas.microsoft.com/office/powerpoint/2010/main" val="164472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značba mesta vsebine 6">
            <a:extLst>
              <a:ext uri="{FF2B5EF4-FFF2-40B4-BE49-F238E27FC236}">
                <a16:creationId xmlns:a16="http://schemas.microsoft.com/office/drawing/2014/main" id="{79299C0B-4FE2-45B7-89DD-477CC9457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3999" y="600363"/>
            <a:ext cx="7770859" cy="5828145"/>
          </a:xfrm>
        </p:spPr>
      </p:pic>
    </p:spTree>
    <p:extLst>
      <p:ext uri="{BB962C8B-B14F-4D97-AF65-F5344CB8AC3E}">
        <p14:creationId xmlns:p14="http://schemas.microsoft.com/office/powerpoint/2010/main" val="314416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78501FEA-2AA5-4C58-86D9-04F57E520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502891" y="1297550"/>
            <a:ext cx="6154243" cy="4615682"/>
          </a:xfrm>
        </p:spPr>
      </p:pic>
    </p:spTree>
    <p:extLst>
      <p:ext uri="{BB962C8B-B14F-4D97-AF65-F5344CB8AC3E}">
        <p14:creationId xmlns:p14="http://schemas.microsoft.com/office/powerpoint/2010/main" val="5857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7BDC63B6-8A15-4B9B-94F1-FDDA08305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053196" y="1583100"/>
            <a:ext cx="5472544" cy="4104408"/>
          </a:xfrm>
        </p:spPr>
      </p:pic>
    </p:spTree>
    <p:extLst>
      <p:ext uri="{BB962C8B-B14F-4D97-AF65-F5344CB8AC3E}">
        <p14:creationId xmlns:p14="http://schemas.microsoft.com/office/powerpoint/2010/main" val="107652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B145053-0403-48A5-9632-456113CF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l-SI" dirty="0" smtClean="0"/>
              <a:t>Interaktivna </a:t>
            </a:r>
            <a:br>
              <a:rPr lang="sl-SI" dirty="0" smtClean="0"/>
            </a:br>
            <a:r>
              <a:rPr lang="sl-SI" dirty="0" smtClean="0"/>
              <a:t>tabla, izdelki </a:t>
            </a:r>
            <a:br>
              <a:rPr lang="sl-SI" dirty="0" smtClean="0"/>
            </a:br>
            <a:r>
              <a:rPr lang="sl-SI" dirty="0" smtClean="0"/>
              <a:t>družin</a:t>
            </a:r>
            <a:endParaRPr lang="sl-SI" dirty="0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48040753-CA5F-4313-9C26-183716D63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0016" y="665866"/>
            <a:ext cx="7211150" cy="5408363"/>
          </a:xfrm>
        </p:spPr>
      </p:pic>
    </p:spTree>
    <p:extLst>
      <p:ext uri="{BB962C8B-B14F-4D97-AF65-F5344CB8AC3E}">
        <p14:creationId xmlns:p14="http://schemas.microsoft.com/office/powerpoint/2010/main" val="171884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</TotalTime>
  <Words>95</Words>
  <Application>Microsoft Office PowerPoint</Application>
  <PresentationFormat>Širokozaslonsko</PresentationFormat>
  <Paragraphs>30</Paragraphs>
  <Slides>35</Slides>
  <Notes>0</Notes>
  <HiddenSlides>0</HiddenSlides>
  <MMClips>1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35</vt:i4>
      </vt:variant>
    </vt:vector>
  </HeadingPairs>
  <TitlesOfParts>
    <vt:vector size="42" baseType="lpstr">
      <vt:lpstr>Arial</vt:lpstr>
      <vt:lpstr>Bahnschrift</vt:lpstr>
      <vt:lpstr>Calibri</vt:lpstr>
      <vt:lpstr>Calibri Light</vt:lpstr>
      <vt:lpstr>inherit</vt:lpstr>
      <vt:lpstr>Wingdings</vt:lpstr>
      <vt:lpstr>Officeova tema</vt:lpstr>
      <vt:lpstr>SAMSUN-Erasmus+ projekt   </vt:lpstr>
      <vt:lpstr>Kje je Samsun?</vt:lpstr>
      <vt:lpstr>Vrtec,  ki smo ga obiskale</vt:lpstr>
      <vt:lpstr>Soba za kostume</vt:lpstr>
      <vt:lpstr>TELOVADNICA</vt:lpstr>
      <vt:lpstr>PowerPointova predstavitev</vt:lpstr>
      <vt:lpstr>PowerPointova predstavitev</vt:lpstr>
      <vt:lpstr>PowerPointova predstavitev</vt:lpstr>
      <vt:lpstr>Interaktivna  tabla, izdelki  družin</vt:lpstr>
      <vt:lpstr>ATA TURK</vt:lpstr>
      <vt:lpstr>Umetnost </vt:lpstr>
      <vt:lpstr>KAMERE V VRTCU</vt:lpstr>
      <vt:lpstr>Na vhodu… Če bi bil planet, kakšen planet bi bil?</vt:lpstr>
      <vt:lpstr>Igrišče </vt:lpstr>
      <vt:lpstr>PowerPointova predstavitev</vt:lpstr>
      <vt:lpstr>Kuhinja  zunaj</vt:lpstr>
      <vt:lpstr>PowerPointova predstavitev</vt:lpstr>
      <vt:lpstr>Čas za naslednjo dejavnost zunaj.</vt:lpstr>
      <vt:lpstr>…in naslednjo</vt:lpstr>
      <vt:lpstr>Vadbena  ura</vt:lpstr>
      <vt:lpstr>PowerPointova predstavitev</vt:lpstr>
      <vt:lpstr>Z avtobusom v gozd.</vt:lpstr>
      <vt:lpstr>PowerPointova predstavitev</vt:lpstr>
      <vt:lpstr>Branje v gozdu in pogovor o hvaležnosti in občutkih. </vt:lpstr>
      <vt:lpstr>Otroci so  izdelovali….</vt:lpstr>
      <vt:lpstr>BOCEK OTELI</vt:lpstr>
      <vt:lpstr>Hotel za  žuželke </vt:lpstr>
      <vt:lpstr>Najprej opazovalke,  nato pa eğitimciler (vzgojiteljice)</vt:lpstr>
      <vt:lpstr>Predstavitev Slovenije in našega vrtca</vt:lpstr>
      <vt:lpstr>   Slovo od vzg.Beyzanur </vt:lpstr>
      <vt:lpstr>Od otrok</vt:lpstr>
      <vt:lpstr>Od ravnateljice…</vt:lpstr>
      <vt:lpstr>Learn from yesterday, live for today, hope for tomorrow.</vt:lpstr>
      <vt:lpstr>Bilo je  prvič in bila je neprecenljiva izkušnja.</vt:lpstr>
      <vt:lpstr>Teşekkürler (hvala)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SAMSUN-Erasmus+ projekt</dc:title>
  <dc:creator>Uporabnik</dc:creator>
  <cp:lastModifiedBy>IRENA P</cp:lastModifiedBy>
  <cp:revision>36</cp:revision>
  <dcterms:created xsi:type="dcterms:W3CDTF">2022-05-10T11:08:27Z</dcterms:created>
  <dcterms:modified xsi:type="dcterms:W3CDTF">2022-05-24T20:09:57Z</dcterms:modified>
</cp:coreProperties>
</file>